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8" r:id="rId15"/>
    <p:sldId id="277" r:id="rId16"/>
    <p:sldId id="270" r:id="rId17"/>
    <p:sldId id="271" r:id="rId18"/>
    <p:sldId id="272" r:id="rId19"/>
    <p:sldId id="279" r:id="rId20"/>
    <p:sldId id="273" r:id="rId21"/>
    <p:sldId id="274" r:id="rId22"/>
    <p:sldId id="280" r:id="rId23"/>
    <p:sldId id="281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3"/>
    <p:restoredTop sz="94707"/>
  </p:normalViewPr>
  <p:slideViewPr>
    <p:cSldViewPr snapToGrid="0">
      <p:cViewPr>
        <p:scale>
          <a:sx n="109" d="100"/>
          <a:sy n="109" d="100"/>
        </p:scale>
        <p:origin x="28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AA82-3E9A-A0CA-777F-B5E166969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36E08-BCA4-66EB-A23F-DCAE96FED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CCF83-A64E-AFA5-F465-4F7C3607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3CB3B-97D3-BA1E-48E5-11C849548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34DF-51D4-FF4A-9F0F-A6BAF43E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5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F580-4835-3A98-6AC6-462171C6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67032-299D-5C83-523B-A9E47102B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76AAB-6D8C-9BC8-0B55-DC94254C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B336-E861-AC29-6520-D4EF2345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11A43-C587-875B-4163-8E2159B3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956B0-187D-2CA5-8CCD-A6A7745676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E2C3E-64A6-5338-1D3C-1C04D2832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FCC1-9DDC-C91D-5178-A2AE7B7F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E4BCA-B5A4-1183-05E6-ACC3A6C5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CC7C1-4B4C-431C-75D4-DF5A09CD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3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CFC9-D09B-46BD-594E-6A7059DD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0E86-C0D7-0CB7-91DB-FD025AAE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6953E-D846-AF96-6F81-EC2CFEF0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BBB2A-DE89-6ACD-CE7C-7E175BF2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4AA5E-A4F1-28DA-56F4-D32ECB62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2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775C-3650-0E0B-EFEB-6D39DE4E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50DE0-749C-43A9-68A8-ECCDFF56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CB268-3994-2A96-BFC3-7334DBA1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32C5A-69A8-4825-3096-AF1D8549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8D9EA-67F6-D59D-437D-8053C296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2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CE25-0BD5-00B4-7D83-87894BE8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6567-D0CA-5C44-7AE0-8F992C378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1FE44-E5E1-E5AD-44A4-24C22A651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504B8-016F-56A6-6EAD-CC4EEEBB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10AA5-70D8-1648-0CF3-B9BBE2AB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AF2D-3E9A-C63B-27EC-19D375C5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5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BE15-A0B3-AC65-CE8C-775037D8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FC396-1FDB-0B35-88CA-47DDCBCD7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3FCA4-0179-B23B-9375-9C85FAB62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76B6A-665C-6591-759B-34BE92D70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B92C2-33A0-3F0E-2FA4-C6ABC62D9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F9591-21CE-276B-77BE-37D63F01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62EF2-82B2-D96E-8395-AAE5DFC8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E8DA31-07AC-5D2E-1228-9799F349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2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C93C-2798-7BA4-037F-7E926EED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71AEE-9691-55FA-E122-30753455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B95443-B66A-0076-B8CF-C78AB0F4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DF02-693E-2685-EFA9-9858BEBC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8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D17ED-86D6-E672-509C-B4153D37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2963A-1B2E-4EAF-EC86-E5305DD6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BFFA0-BB6B-FD58-8356-ED580EB8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8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6720-30C8-9FFA-A1CF-FAF9C8B4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1A79-5CFA-31FA-61A8-705FED68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8029C-9732-C5C4-DE75-78CA774B1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F7FC5-74D4-E986-468C-205C6D1E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F2088-D7E2-1228-19D4-046EE0B8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D8264-A5F7-D42B-D3A4-CAAD1905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8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B954-7D4C-F606-2F50-130CF3B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730CA-6840-4D86-10E4-C046F1278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EB23E-A3BF-A8CF-4FA5-E02277E90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AF9CF-7241-572C-71A5-8FE4E3A0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04873-C868-5DE7-1517-5D8A3034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6335D-B6D7-E171-4A84-DF57134B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1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1CB0A-134F-ACE2-5623-55A93A18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A65C-AC83-DF60-DB09-37C1065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C1256-EBF3-D638-DE42-8ECA632BD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08D59-5CA9-3E43-8054-DA054B297F47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ADAA0-2E1E-E757-A8DA-F682BF09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B6BC-9993-8759-22CB-1D2AC0B60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2BF8F-5BE7-5635-9E03-3A8281E4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78" y="1435647"/>
            <a:ext cx="2908593" cy="218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0F641-4576-7D43-CA96-4C837D65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79" y="3766426"/>
            <a:ext cx="2908592" cy="2181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9AB3-0356-B335-6C4D-BAA0EE315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703" y="1435646"/>
            <a:ext cx="2908594" cy="218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E5967-E199-C58E-CF9D-932EFAAB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704" y="3766426"/>
            <a:ext cx="2908593" cy="2181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019B8-52C8-D5EE-5DB3-F7575DD40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927" y="1435646"/>
            <a:ext cx="3000051" cy="2250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D7E58-6F04-B1C0-B42A-B284DA9ED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9385" y="3766426"/>
            <a:ext cx="2908594" cy="218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4C44BC-A9F2-3CE1-658D-4A5C4BF2CB3D}"/>
              </a:ext>
            </a:extLst>
          </p:cNvPr>
          <p:cNvSpPr txBox="1"/>
          <p:nvPr/>
        </p:nvSpPr>
        <p:spPr>
          <a:xfrm>
            <a:off x="2224765" y="1111618"/>
            <a:ext cx="1186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8ECC3-6215-7198-9236-BF4CB6F7DE40}"/>
              </a:ext>
            </a:extLst>
          </p:cNvPr>
          <p:cNvSpPr txBox="1"/>
          <p:nvPr/>
        </p:nvSpPr>
        <p:spPr>
          <a:xfrm>
            <a:off x="5684424" y="1109139"/>
            <a:ext cx="991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B5654-DEF4-5CEA-C1A5-DEA7EFAE532E}"/>
              </a:ext>
            </a:extLst>
          </p:cNvPr>
          <p:cNvSpPr txBox="1"/>
          <p:nvPr/>
        </p:nvSpPr>
        <p:spPr>
          <a:xfrm>
            <a:off x="9396245" y="1125202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D85F2-D847-2701-195C-E6801BA740D3}"/>
              </a:ext>
            </a:extLst>
          </p:cNvPr>
          <p:cNvSpPr txBox="1"/>
          <p:nvPr/>
        </p:nvSpPr>
        <p:spPr>
          <a:xfrm>
            <a:off x="735724" y="386910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3826258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F28AE-1CD5-BD3B-4853-222C168A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6" y="609964"/>
            <a:ext cx="3524250" cy="2711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F5048-5138-C5DE-FA5F-C2F3A17DE1FA}"/>
              </a:ext>
            </a:extLst>
          </p:cNvPr>
          <p:cNvSpPr txBox="1"/>
          <p:nvPr/>
        </p:nvSpPr>
        <p:spPr>
          <a:xfrm>
            <a:off x="1754396" y="302187"/>
            <a:ext cx="955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Raw(Mul)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BFF79-C0F9-1DB5-1B1D-32B9BC7B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2" y="3629191"/>
            <a:ext cx="3524250" cy="269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ACD13-9934-9EA9-E1C8-A5738EF61941}"/>
              </a:ext>
            </a:extLst>
          </p:cNvPr>
          <p:cNvSpPr txBox="1"/>
          <p:nvPr/>
        </p:nvSpPr>
        <p:spPr>
          <a:xfrm>
            <a:off x="1693121" y="3339796"/>
            <a:ext cx="1078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Raw(Add)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0EEEB3-8821-A7A1-0E32-41C4DA59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305" y="609964"/>
            <a:ext cx="3489795" cy="2711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F9BE1-4328-D4F7-FCF8-E1E9C67A7DEC}"/>
              </a:ext>
            </a:extLst>
          </p:cNvPr>
          <p:cNvSpPr txBox="1"/>
          <p:nvPr/>
        </p:nvSpPr>
        <p:spPr>
          <a:xfrm>
            <a:off x="5618036" y="305361"/>
            <a:ext cx="955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Log(Mul)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A5578-87C7-B092-CA18-F37F9C485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406" y="3626017"/>
            <a:ext cx="3544694" cy="2738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AE2CE4-462A-CE54-E758-30E4CC14B75D}"/>
              </a:ext>
            </a:extLst>
          </p:cNvPr>
          <p:cNvSpPr txBox="1"/>
          <p:nvPr/>
        </p:nvSpPr>
        <p:spPr>
          <a:xfrm>
            <a:off x="5556761" y="3318240"/>
            <a:ext cx="1078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Log(Add)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AF4110-932E-58D0-5FAF-F0B4C034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100" y="1888958"/>
            <a:ext cx="3543300" cy="2686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A4278-8AB8-4683-67B7-D91CF465A0A3}"/>
              </a:ext>
            </a:extLst>
          </p:cNvPr>
          <p:cNvSpPr txBox="1"/>
          <p:nvPr/>
        </p:nvSpPr>
        <p:spPr>
          <a:xfrm>
            <a:off x="9161817" y="1581181"/>
            <a:ext cx="174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 (Add)</a:t>
            </a:r>
          </a:p>
        </p:txBody>
      </p:sp>
    </p:spTree>
    <p:extLst>
      <p:ext uri="{BB962C8B-B14F-4D97-AF65-F5344CB8AC3E}">
        <p14:creationId xmlns:p14="http://schemas.microsoft.com/office/powerpoint/2010/main" val="343132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17ECCC5-F05F-5DE5-210F-5F36BCA3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473728"/>
            <a:ext cx="6055064" cy="4389921"/>
          </a:xfrm>
          <a:prstGeom prst="rect">
            <a:avLst/>
          </a:prstGeom>
        </p:spPr>
      </p:pic>
      <p:pic>
        <p:nvPicPr>
          <p:cNvPr id="5" name="Picture 4" descr="A table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8AC95454-8186-33DB-BF10-FA7FE902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427" y="1643878"/>
            <a:ext cx="4172712" cy="375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49269B-B4B0-8B94-29E7-D4835BA5C0C6}"/>
              </a:ext>
            </a:extLst>
          </p:cNvPr>
          <p:cNvSpPr txBox="1"/>
          <p:nvPr/>
        </p:nvSpPr>
        <p:spPr>
          <a:xfrm>
            <a:off x="2245691" y="1545380"/>
            <a:ext cx="19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87C71-51B9-46E9-DBBD-4FE693BA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4" y="2191711"/>
            <a:ext cx="6032500" cy="138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08C801-17AC-793D-1A80-2344A27F9A81}"/>
              </a:ext>
            </a:extLst>
          </p:cNvPr>
          <p:cNvSpPr txBox="1"/>
          <p:nvPr/>
        </p:nvSpPr>
        <p:spPr>
          <a:xfrm>
            <a:off x="2129742" y="4178461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 number:</a:t>
            </a:r>
          </a:p>
          <a:p>
            <a:pPr algn="ctr"/>
            <a:r>
              <a:rPr lang="en-US" dirty="0"/>
              <a:t>1,409,780.69</a:t>
            </a:r>
          </a:p>
        </p:txBody>
      </p:sp>
    </p:spTree>
    <p:extLst>
      <p:ext uri="{BB962C8B-B14F-4D97-AF65-F5344CB8AC3E}">
        <p14:creationId xmlns:p14="http://schemas.microsoft.com/office/powerpoint/2010/main" val="367703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3B9CB-A7A4-8A88-1B2D-D82B8C408657}"/>
              </a:ext>
            </a:extLst>
          </p:cNvPr>
          <p:cNvSpPr txBox="1"/>
          <p:nvPr/>
        </p:nvSpPr>
        <p:spPr>
          <a:xfrm>
            <a:off x="74643" y="1779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C049C-D668-7C5C-D77F-953CAD15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41" y="668216"/>
            <a:ext cx="5098174" cy="862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2A253-7B8E-015F-3953-5C13F451E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72" y="1882674"/>
            <a:ext cx="4718455" cy="401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A2154-C068-8F1D-4F33-70B9B7A1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461"/>
            <a:ext cx="6348532" cy="3809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7AD79-31FB-A27C-37B9-C4D0926C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37" y="996462"/>
            <a:ext cx="6279903" cy="3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0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9F50FB-64B9-CC7B-86EA-785D75AB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76" y="685799"/>
            <a:ext cx="5259753" cy="39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D7C604-D10B-C5C0-9A93-193CFBF41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96733"/>
              </p:ext>
            </p:extLst>
          </p:nvPr>
        </p:nvGraphicFramePr>
        <p:xfrm>
          <a:off x="1953325" y="1570892"/>
          <a:ext cx="3837875" cy="1517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829">
                  <a:extLst>
                    <a:ext uri="{9D8B030D-6E8A-4147-A177-3AD203B41FA5}">
                      <a16:colId xmlns:a16="http://schemas.microsoft.com/office/drawing/2014/main" val="3926425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41667916"/>
                    </a:ext>
                  </a:extLst>
                </a:gridCol>
                <a:gridCol w="797169">
                  <a:extLst>
                    <a:ext uri="{9D8B030D-6E8A-4147-A177-3AD203B41FA5}">
                      <a16:colId xmlns:a16="http://schemas.microsoft.com/office/drawing/2014/main" val="1254450454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56189836"/>
                    </a:ext>
                  </a:extLst>
                </a:gridCol>
                <a:gridCol w="668215">
                  <a:extLst>
                    <a:ext uri="{9D8B030D-6E8A-4147-A177-3AD203B41FA5}">
                      <a16:colId xmlns:a16="http://schemas.microsoft.com/office/drawing/2014/main" val="356358850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Adj_R</a:t>
                      </a:r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3402974687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(99,209.90)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(99,058.90)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3480816823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(99,211.90)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(99,068.40)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76106421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Vapor_p_max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(99,212.90)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(99,077.00)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583891596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(99,212.00)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(99,083.60)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171348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653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DF1CBA-81BF-21C3-A796-1A43E469D484}"/>
              </a:ext>
            </a:extLst>
          </p:cNvPr>
          <p:cNvSpPr txBox="1"/>
          <p:nvPr/>
        </p:nvSpPr>
        <p:spPr>
          <a:xfrm>
            <a:off x="0" y="98034"/>
            <a:ext cx="299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stepwise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00C01-B964-A203-838B-604473CB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872" y="467366"/>
            <a:ext cx="5698881" cy="53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949A73-C5ED-48D4-E32F-22813EEF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85" y="1288365"/>
            <a:ext cx="5824415" cy="349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4CA0B-C538-2415-512D-1552E1EE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93" y="1288365"/>
            <a:ext cx="5824417" cy="34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3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0DE1B-6774-2120-C277-ECEEBEF3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9" y="1037492"/>
            <a:ext cx="5220677" cy="39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2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ph&#10;&#10;Description automatically generated">
            <a:extLst>
              <a:ext uri="{FF2B5EF4-FFF2-40B4-BE49-F238E27FC236}">
                <a16:creationId xmlns:a16="http://schemas.microsoft.com/office/drawing/2014/main" id="{FB8AA1F0-2297-E302-1193-22ECE7C4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9" r="523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3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D7EEA-49AB-3083-B63B-D1C3AB721D3C}"/>
              </a:ext>
            </a:extLst>
          </p:cNvPr>
          <p:cNvSpPr txBox="1"/>
          <p:nvPr/>
        </p:nvSpPr>
        <p:spPr>
          <a:xfrm>
            <a:off x="648182" y="3819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2E7FD-B5BC-CDE3-4E4D-FD45B7FF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41" y="1243622"/>
            <a:ext cx="5347189" cy="40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32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123AAB-C547-9614-FA9E-C7FFAA6C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582615"/>
            <a:ext cx="4493846" cy="33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62F0B-65B5-E89E-943C-203047B2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47"/>
            <a:ext cx="635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5261C-5FBF-C6D5-7480-A862F2F9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937847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92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96514-5ACC-A275-8865-4D720E3C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0" y="1679980"/>
            <a:ext cx="3232150" cy="24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08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D1C877-0BDA-24EF-B5B5-0DABDF43FB3E}"/>
              </a:ext>
            </a:extLst>
          </p:cNvPr>
          <p:cNvSpPr txBox="1"/>
          <p:nvPr/>
        </p:nvSpPr>
        <p:spPr>
          <a:xfrm>
            <a:off x="689811" y="38501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C81D4-B943-9E42-5171-B6ABF95F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3" y="894347"/>
            <a:ext cx="4999789" cy="3749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0BD74-23C5-0CA3-5F42-57CE1FB96B0C}"/>
              </a:ext>
            </a:extLst>
          </p:cNvPr>
          <p:cNvSpPr txBox="1"/>
          <p:nvPr/>
        </p:nvSpPr>
        <p:spPr>
          <a:xfrm>
            <a:off x="1411705" y="514951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AR=1, MA=0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F0E9E-F885-E5D9-EB81-79848ACD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989" y="894347"/>
            <a:ext cx="4064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9D0B24-5E53-A444-12AB-C1C53E3C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131" y="894347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4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B983C-F066-6A00-FE65-02F486377CA7}"/>
              </a:ext>
            </a:extLst>
          </p:cNvPr>
          <p:cNvSpPr txBox="1"/>
          <p:nvPr/>
        </p:nvSpPr>
        <p:spPr>
          <a:xfrm>
            <a:off x="775504" y="428263"/>
            <a:ext cx="354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non-seasonal diff + 1 seasonal diff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97846-43C5-F119-2C95-9A0E33DF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95"/>
            <a:ext cx="4838218" cy="3628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3950D-2E66-25DE-D743-C185A4BEDB26}"/>
              </a:ext>
            </a:extLst>
          </p:cNvPr>
          <p:cNvSpPr txBox="1"/>
          <p:nvPr/>
        </p:nvSpPr>
        <p:spPr>
          <a:xfrm>
            <a:off x="1099596" y="42415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 = 1, AR = 0</a:t>
            </a:r>
          </a:p>
        </p:txBody>
      </p:sp>
    </p:spTree>
    <p:extLst>
      <p:ext uri="{BB962C8B-B14F-4D97-AF65-F5344CB8AC3E}">
        <p14:creationId xmlns:p14="http://schemas.microsoft.com/office/powerpoint/2010/main" val="347102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A6BA0-E663-2F7D-EB60-CEABA43F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11" y="745067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7498E-714C-C0BA-D99E-6F024990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10" y="685564"/>
            <a:ext cx="7048610" cy="528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a number of letters&#10;&#10;Description automatically generated with medium confidence">
            <a:extLst>
              <a:ext uri="{FF2B5EF4-FFF2-40B4-BE49-F238E27FC236}">
                <a16:creationId xmlns:a16="http://schemas.microsoft.com/office/drawing/2014/main" id="{F259B8B7-A9AC-9856-EA9D-314E2E17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536" y="-178665"/>
            <a:ext cx="8245089" cy="68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7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7A2C8-A01D-55B9-EF2A-5AD93B7A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515056"/>
            <a:ext cx="5870222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9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747F92-9B67-88F9-0632-156DE7D2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151" y="1302152"/>
            <a:ext cx="5438815" cy="40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0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67EC6-FC57-029E-8BF6-A8A32140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7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F3F214-46B4-F1C7-86FE-8E0EF86F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80" y="360946"/>
            <a:ext cx="3582736" cy="2687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96879-A13D-CD4D-C032-6BB6F623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61" y="360943"/>
            <a:ext cx="3582740" cy="268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A053B-B1C3-D45F-78F0-9F51CD65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1" y="3810002"/>
            <a:ext cx="3486480" cy="2614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417B4-3341-1144-56BD-24959C9D1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116" y="3810002"/>
            <a:ext cx="3582740" cy="2687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98198-6ABB-8078-29B7-2F6EA9D62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597" y="2017294"/>
            <a:ext cx="4053307" cy="3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0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109</Words>
  <Application>Microsoft Macintosh PowerPoint</Application>
  <PresentationFormat>Widescreen</PresentationFormat>
  <Paragraphs>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Gao, Liang</dc:creator>
  <cp:lastModifiedBy>Gao, Liang</cp:lastModifiedBy>
  <cp:revision>6</cp:revision>
  <dcterms:created xsi:type="dcterms:W3CDTF">2023-12-04T16:21:21Z</dcterms:created>
  <dcterms:modified xsi:type="dcterms:W3CDTF">2023-12-06T18:45:05Z</dcterms:modified>
</cp:coreProperties>
</file>